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0" r:id="rId2"/>
    <p:sldId id="282" r:id="rId3"/>
    <p:sldId id="285" r:id="rId4"/>
    <p:sldId id="273" r:id="rId5"/>
    <p:sldId id="272" r:id="rId6"/>
    <p:sldId id="274" r:id="rId7"/>
    <p:sldId id="283" r:id="rId8"/>
    <p:sldId id="286" r:id="rId9"/>
    <p:sldId id="287" r:id="rId10"/>
    <p:sldId id="288" r:id="rId11"/>
    <p:sldId id="284" r:id="rId12"/>
    <p:sldId id="289" r:id="rId13"/>
    <p:sldId id="256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8" r:id="rId29"/>
    <p:sldId id="276" r:id="rId30"/>
    <p:sldId id="275" r:id="rId31"/>
    <p:sldId id="277" r:id="rId32"/>
    <p:sldId id="279" r:id="rId33"/>
    <p:sldId id="281" r:id="rId34"/>
    <p:sldId id="28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HN" sz="5400" dirty="0" smtClean="0"/>
              <a:t>NÚMEROS DECIMALES: REDONDEOS Y OPERACIONES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501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DIVISIÓN ENTRE NÚMEROS DECIMALES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610" y="1981200"/>
            <a:ext cx="10359790" cy="43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9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858" y="201385"/>
            <a:ext cx="11256623" cy="65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042" t="21852" r="18750" b="7778"/>
          <a:stretch/>
        </p:blipFill>
        <p:spPr>
          <a:xfrm>
            <a:off x="1905000" y="0"/>
            <a:ext cx="9791700" cy="64374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dirty="0" smtClean="0"/>
              <a:t>POTENCIACÍON </a:t>
            </a:r>
            <a:endParaRPr lang="es-HN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HN" dirty="0" smtClean="0"/>
              <a:t>MATEMÁTICAS, TERCER PERIODO ACADÉMICO 2018</a:t>
            </a:r>
          </a:p>
          <a:p>
            <a:r>
              <a:rPr lang="es-HN" dirty="0" smtClean="0"/>
              <a:t>DIRCCCIÓN FID UPNFM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9222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DEFINCIÓN 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4860" y="1292469"/>
            <a:ext cx="10873886" cy="5477608"/>
          </a:xfrm>
        </p:spPr>
        <p:txBody>
          <a:bodyPr>
            <a:normAutofit/>
          </a:bodyPr>
          <a:lstStyle/>
          <a:p>
            <a:r>
              <a:rPr lang="es-HN" sz="3200" dirty="0" smtClean="0"/>
              <a:t>Defina Multiplicación:</a:t>
            </a:r>
          </a:p>
          <a:p>
            <a:pPr marL="0" indent="0" algn="ctr">
              <a:buNone/>
            </a:pPr>
            <a:r>
              <a:rPr lang="es-HN" sz="3200" dirty="0" smtClean="0"/>
              <a:t>Es una Suma Abreviada es decir 5X4=5+5+5+5=20</a:t>
            </a:r>
            <a:endParaRPr lang="es-HN" sz="3200" dirty="0"/>
          </a:p>
          <a:p>
            <a:pPr marL="0" indent="0" algn="ctr">
              <a:buNone/>
            </a:pPr>
            <a:endParaRPr lang="es-HN" sz="3200" dirty="0" smtClean="0"/>
          </a:p>
          <a:p>
            <a:pPr marL="0" indent="0" algn="ctr">
              <a:buNone/>
            </a:pPr>
            <a:endParaRPr lang="es-HN" sz="3200" dirty="0"/>
          </a:p>
          <a:p>
            <a:pPr marL="0" indent="0" algn="ctr">
              <a:buNone/>
            </a:pPr>
            <a:endParaRPr lang="es-HN" sz="3200" dirty="0" smtClean="0"/>
          </a:p>
          <a:p>
            <a:pPr marL="0" indent="0" algn="ctr">
              <a:buNone/>
            </a:pPr>
            <a:endParaRPr lang="es-HN" sz="3200" dirty="0" smtClean="0"/>
          </a:p>
          <a:p>
            <a:pPr algn="just"/>
            <a:r>
              <a:rPr lang="es-HN" sz="3200" dirty="0"/>
              <a:t>¿</a:t>
            </a:r>
            <a:r>
              <a:rPr lang="es-HN" sz="3200" dirty="0" smtClean="0"/>
              <a:t>Cómo definimos potenciación </a:t>
            </a:r>
          </a:p>
          <a:p>
            <a:pPr marL="0" indent="0" algn="just">
              <a:buNone/>
            </a:pPr>
            <a:r>
              <a:rPr lang="es-HN" sz="3200" dirty="0" smtClean="0"/>
              <a:t>partiendo de la definición anterior?</a:t>
            </a:r>
          </a:p>
          <a:p>
            <a:pPr marL="0" indent="0" algn="just">
              <a:buNone/>
            </a:pPr>
            <a:endParaRPr lang="es-HN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2860" y="3163765"/>
            <a:ext cx="32194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POTENCIACIÓN:ES UNA MULTIPLICACIÓN ABREVIADA</a:t>
            </a:r>
            <a:endParaRPr lang="es-HN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6831" y="2203938"/>
            <a:ext cx="3581400" cy="3581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75" y="2203938"/>
            <a:ext cx="649508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6815"/>
          </a:xfrm>
        </p:spPr>
        <p:txBody>
          <a:bodyPr>
            <a:normAutofit fontScale="90000"/>
          </a:bodyPr>
          <a:lstStyle/>
          <a:p>
            <a:pPr algn="ctr"/>
            <a:r>
              <a:rPr lang="es-HN" sz="6600" dirty="0" smtClean="0"/>
              <a:t>LEYES DE POTENCIACIÓN </a:t>
            </a:r>
            <a:endParaRPr lang="es-HN" sz="6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876" y="1582615"/>
            <a:ext cx="6726116" cy="49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435" t="29215" r="16442" b="24632"/>
          <a:stretch/>
        </p:blipFill>
        <p:spPr>
          <a:xfrm>
            <a:off x="1134208" y="386861"/>
            <a:ext cx="10715578" cy="60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46" t="23591" r="61541" b="64157"/>
          <a:stretch/>
        </p:blipFill>
        <p:spPr>
          <a:xfrm>
            <a:off x="720458" y="239345"/>
            <a:ext cx="11192142" cy="30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68" t="29787" r="36437" b="48936"/>
          <a:stretch/>
        </p:blipFill>
        <p:spPr>
          <a:xfrm>
            <a:off x="829731" y="84668"/>
            <a:ext cx="11252202" cy="24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77" t="21521" r="27261" b="32278"/>
          <a:stretch/>
        </p:blipFill>
        <p:spPr>
          <a:xfrm>
            <a:off x="818606" y="276496"/>
            <a:ext cx="11248526" cy="615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93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06" t="27896" r="51330" b="17967"/>
          <a:stretch/>
        </p:blipFill>
        <p:spPr>
          <a:xfrm>
            <a:off x="1972734" y="175742"/>
            <a:ext cx="8276166" cy="653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01" t="44444" r="54123" b="27660"/>
          <a:stretch/>
        </p:blipFill>
        <p:spPr>
          <a:xfrm>
            <a:off x="1097491" y="114300"/>
            <a:ext cx="10879667" cy="50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979" t="16482" r="53125" b="51481"/>
          <a:stretch/>
        </p:blipFill>
        <p:spPr>
          <a:xfrm>
            <a:off x="2981325" y="-19050"/>
            <a:ext cx="6381750" cy="32956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8250" y="2171700"/>
            <a:ext cx="9601200" cy="3581400"/>
          </a:xfrm>
        </p:spPr>
        <p:txBody>
          <a:bodyPr/>
          <a:lstStyle/>
          <a:p>
            <a:endParaRPr lang="es-HN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56803"/>
          <a:stretch/>
        </p:blipFill>
        <p:spPr>
          <a:xfrm>
            <a:off x="2980010" y="3276600"/>
            <a:ext cx="6383065" cy="35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083" t="57778" r="55625" b="15556"/>
          <a:stretch/>
        </p:blipFill>
        <p:spPr>
          <a:xfrm>
            <a:off x="1162050" y="1066800"/>
            <a:ext cx="103346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188" t="27963" r="55104" b="52222"/>
          <a:stretch/>
        </p:blipFill>
        <p:spPr>
          <a:xfrm>
            <a:off x="1114425" y="809626"/>
            <a:ext cx="10772775" cy="367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083" t="57222" r="52604" b="14074"/>
          <a:stretch/>
        </p:blipFill>
        <p:spPr>
          <a:xfrm>
            <a:off x="914399" y="857250"/>
            <a:ext cx="10957683" cy="50101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3769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02" t="31649" r="36236" b="53457"/>
          <a:stretch/>
        </p:blipFill>
        <p:spPr>
          <a:xfrm>
            <a:off x="981075" y="200024"/>
            <a:ext cx="10828550" cy="1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38" t="66574" r="35988" b="11050"/>
          <a:stretch/>
        </p:blipFill>
        <p:spPr>
          <a:xfrm>
            <a:off x="973313" y="19050"/>
            <a:ext cx="10569224" cy="25479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7647" t="36690" r="11492" b="35384"/>
          <a:stretch/>
        </p:blipFill>
        <p:spPr>
          <a:xfrm>
            <a:off x="3604716" y="2957512"/>
            <a:ext cx="5306417" cy="11763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56391" b="70571"/>
          <a:stretch/>
        </p:blipFill>
        <p:spPr>
          <a:xfrm>
            <a:off x="9502989" y="1566863"/>
            <a:ext cx="1754680" cy="9096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t="47882"/>
          <a:stretch/>
        </p:blipFill>
        <p:spPr>
          <a:xfrm>
            <a:off x="3746520" y="4867761"/>
            <a:ext cx="5066418" cy="132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3013" b="14225"/>
          <a:stretch/>
        </p:blipFill>
        <p:spPr>
          <a:xfrm>
            <a:off x="800100" y="1339398"/>
            <a:ext cx="11258550" cy="52995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DEFINICIÓN DE NOTACIÓN CIENTÍFICA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0100" y="3057525"/>
            <a:ext cx="9601200" cy="3581400"/>
          </a:xfrm>
        </p:spPr>
        <p:txBody>
          <a:bodyPr/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2303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grayscl/>
          </a:blip>
          <a:srcRect l="12189" t="8333" r="17421" b="7500"/>
          <a:stretch/>
        </p:blipFill>
        <p:spPr>
          <a:xfrm>
            <a:off x="933451" y="0"/>
            <a:ext cx="1086802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6383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LECTURA DE LOS NÚMEROS DECIMALES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850" y="2314441"/>
            <a:ext cx="5536584" cy="406466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083062" y="3309938"/>
            <a:ext cx="4873806" cy="2481262"/>
            <a:chOff x="0" y="0"/>
            <a:chExt cx="2571750" cy="109156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588"/>
            <a:stretch/>
          </p:blipFill>
          <p:spPr bwMode="auto">
            <a:xfrm>
              <a:off x="0" y="0"/>
              <a:ext cx="2499995" cy="762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" y="762000"/>
              <a:ext cx="2095500" cy="32956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5532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3" t="9122" r="4943" b="6798"/>
          <a:stretch/>
        </p:blipFill>
        <p:spPr>
          <a:xfrm>
            <a:off x="1847849" y="685800"/>
            <a:ext cx="8458201" cy="57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6421" b="10690"/>
          <a:stretch/>
        </p:blipFill>
        <p:spPr>
          <a:xfrm>
            <a:off x="1003299" y="41851"/>
            <a:ext cx="10902951" cy="67780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8729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500" y="171450"/>
            <a:ext cx="9601200" cy="1485900"/>
          </a:xfrm>
        </p:spPr>
        <p:txBody>
          <a:bodyPr/>
          <a:lstStyle/>
          <a:p>
            <a:pPr algn="ctr"/>
            <a:r>
              <a:rPr lang="es-HN" dirty="0" smtClean="0"/>
              <a:t>EJEMPLOS DE OPERACIONES </a:t>
            </a:r>
            <a:endParaRPr lang="es-HN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925" y="793631"/>
            <a:ext cx="6771394" cy="58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0989" b="21428"/>
          <a:stretch/>
        </p:blipFill>
        <p:spPr>
          <a:xfrm>
            <a:off x="838199" y="571500"/>
            <a:ext cx="11068411" cy="56102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002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09775"/>
            <a:ext cx="10095288" cy="36290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 smtClean="0"/>
              <a:t>¿CÓMO SUMAR NOTACIONES CIENTÍFICAS CON DIFERENTE EXPONENTE?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540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085" r="53210"/>
          <a:stretch/>
        </p:blipFill>
        <p:spPr>
          <a:xfrm>
            <a:off x="2879282" y="419099"/>
            <a:ext cx="6321868" cy="607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10856" b="8977"/>
          <a:stretch/>
        </p:blipFill>
        <p:spPr>
          <a:xfrm>
            <a:off x="1000125" y="142876"/>
            <a:ext cx="10858500" cy="65355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2331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EJERCICIOS: Redondee a la cifra indicada</a:t>
            </a:r>
            <a:endParaRPr lang="es-HN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03" t="23670" r="10106" b="16224"/>
          <a:stretch/>
        </p:blipFill>
        <p:spPr>
          <a:xfrm>
            <a:off x="2362199" y="2038349"/>
            <a:ext cx="8124825" cy="46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OPERACIONES CON DECIMALES 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3333" t="42840" r="7500" b="32963"/>
          <a:stretch/>
        </p:blipFill>
        <p:spPr>
          <a:xfrm>
            <a:off x="889000" y="2692400"/>
            <a:ext cx="110744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Multipliquemos números decimales 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8606" y="1486443"/>
            <a:ext cx="1107730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2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2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2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2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2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2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2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2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2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824163" algn="l"/>
              </a:tabLst>
            </a:pPr>
            <a:r>
              <a:rPr kumimoji="0" lang="es-E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Cálculo vertical con números decimales: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824163" algn="l"/>
              </a:tabLst>
            </a:pPr>
            <a:r>
              <a:rPr kumimoji="0" lang="es-E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Colocar los factores de modo que las últimas cifras estén en la misma columna, aunque tengan diferente valor posicional.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824163" algn="l"/>
              </a:tabLst>
            </a:pPr>
            <a:r>
              <a:rPr kumimoji="0" lang="es-E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Multiplicar como si fueran números naturales.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824163" algn="l"/>
              </a:tabLst>
            </a:pPr>
            <a:r>
              <a:rPr kumimoji="0" lang="es-E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Colocar el punto decimal en el producto dejando tantas cifras al lado derecho del punto como la suma de la cantidad de las cifras decimales de los factores.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824163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n 497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78" y="3538434"/>
            <a:ext cx="6178443" cy="287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6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19167" t="63333" r="37222" b="7284"/>
          <a:stretch/>
        </p:blipFill>
        <p:spPr>
          <a:xfrm>
            <a:off x="838200" y="1428750"/>
            <a:ext cx="10668000" cy="40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9428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314</TotalTime>
  <Words>145</Words>
  <Application>Microsoft Office PowerPoint</Application>
  <PresentationFormat>Panorámica</PresentationFormat>
  <Paragraphs>27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Franklin Gothic Book</vt:lpstr>
      <vt:lpstr>Times New Roman</vt:lpstr>
      <vt:lpstr>Crop</vt:lpstr>
      <vt:lpstr>Presentación de PowerPoint</vt:lpstr>
      <vt:lpstr>Presentación de PowerPoint</vt:lpstr>
      <vt:lpstr>LECTURA DE LOS NÚMEROS DECIMALES </vt:lpstr>
      <vt:lpstr>Presentación de PowerPoint</vt:lpstr>
      <vt:lpstr>Presentación de PowerPoint</vt:lpstr>
      <vt:lpstr>EJERCICIOS: Redondee a la cifra indicada</vt:lpstr>
      <vt:lpstr>OPERACIONES CON DECIMALES </vt:lpstr>
      <vt:lpstr>Multipliquemos números decimales </vt:lpstr>
      <vt:lpstr>Presentación de PowerPoint</vt:lpstr>
      <vt:lpstr>DIVISIÓN ENTRE NÚMEROS DECIMALES </vt:lpstr>
      <vt:lpstr>Presentación de PowerPoint</vt:lpstr>
      <vt:lpstr>Presentación de PowerPoint</vt:lpstr>
      <vt:lpstr>POTENCIACÍON </vt:lpstr>
      <vt:lpstr>DEFINCIÓN </vt:lpstr>
      <vt:lpstr>POTENCIACIÓN:ES UNA MULTIPLICACIÓN ABREVIADA</vt:lpstr>
      <vt:lpstr>LEYES DE POTENCIACIÓN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DEFINICIÓN DE NOTACIÓN CIENTÍFICA</vt:lpstr>
      <vt:lpstr>Presentación de PowerPoint</vt:lpstr>
      <vt:lpstr>Presentación de PowerPoint</vt:lpstr>
      <vt:lpstr>Presentación de PowerPoint</vt:lpstr>
      <vt:lpstr>EJEMPLOS DE OPERACIONES </vt:lpstr>
      <vt:lpstr>Presentación de PowerPoint</vt:lpstr>
      <vt:lpstr>¿CÓMO SUMAR NOTACIONES CIENTÍFICAS CON DIFERENTE EXPONENTE?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POTENCIACÍON</dc:title>
  <dc:creator>Usuario</dc:creator>
  <cp:lastModifiedBy>FID</cp:lastModifiedBy>
  <cp:revision>20</cp:revision>
  <dcterms:created xsi:type="dcterms:W3CDTF">2018-11-26T00:36:22Z</dcterms:created>
  <dcterms:modified xsi:type="dcterms:W3CDTF">2019-05-04T03:27:12Z</dcterms:modified>
</cp:coreProperties>
</file>